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HV0BRtdxo&amp;ab_channel=RottenTomatoesClassicTrail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68220c0-d1ae-44de-8ea4-6a25de5a538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691" y="3087688"/>
            <a:ext cx="7315199" cy="1655762"/>
          </a:xfrm>
        </p:spPr>
        <p:txBody>
          <a:bodyPr>
            <a:normAutofit/>
          </a:bodyPr>
          <a:lstStyle/>
          <a:p>
            <a:r>
              <a:rPr lang="hr-HR" sz="6600" dirty="0"/>
              <a:t>Harry Potter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BA97FB5-9A2B-4411-894F-B41995EE65D3}"/>
              </a:ext>
            </a:extLst>
          </p:cNvPr>
          <p:cNvSpPr txBox="1"/>
          <p:nvPr/>
        </p:nvSpPr>
        <p:spPr>
          <a:xfrm>
            <a:off x="339365" y="301658"/>
            <a:ext cx="1080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trailer</a:t>
            </a:r>
            <a:r>
              <a:rPr lang="hr-HR" sz="2400" dirty="0"/>
              <a:t> for </a:t>
            </a:r>
            <a:r>
              <a:rPr lang="hr-HR" sz="2400" dirty="0" err="1"/>
              <a:t>the</a:t>
            </a:r>
            <a:r>
              <a:rPr lang="hr-HR" sz="2400" dirty="0"/>
              <a:t> film </a:t>
            </a:r>
            <a:r>
              <a:rPr lang="hr-HR" sz="2400" i="1" dirty="0"/>
              <a:t>Harry Potter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Philosopher’s</a:t>
            </a:r>
            <a:r>
              <a:rPr lang="hr-HR" sz="2400" i="1" dirty="0"/>
              <a:t> Stone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r>
              <a:rPr lang="hr-HR" sz="2400" b="1" dirty="0"/>
              <a:t> 		</a:t>
            </a:r>
            <a:r>
              <a:rPr lang="hr-HR" sz="2400" b="1" dirty="0" err="1"/>
              <a:t>Which</a:t>
            </a:r>
            <a:r>
              <a:rPr lang="hr-HR" sz="2400" b="1" dirty="0"/>
              <a:t> </a:t>
            </a:r>
            <a:r>
              <a:rPr lang="hr-HR" sz="2400" b="1" dirty="0" err="1"/>
              <a:t>things</a:t>
            </a:r>
            <a:r>
              <a:rPr lang="hr-HR" sz="2400" b="1" dirty="0"/>
              <a:t> </a:t>
            </a:r>
            <a:r>
              <a:rPr lang="hr-HR" sz="2400" b="1" dirty="0" err="1"/>
              <a:t>fly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film </a:t>
            </a:r>
            <a:r>
              <a:rPr lang="hr-HR" sz="2400" b="1" dirty="0" err="1"/>
              <a:t>that</a:t>
            </a:r>
            <a:r>
              <a:rPr lang="hr-HR" sz="2400" b="1" dirty="0"/>
              <a:t> </a:t>
            </a:r>
            <a:r>
              <a:rPr lang="hr-HR" sz="2400" b="1" dirty="0" err="1"/>
              <a:t>normally</a:t>
            </a:r>
            <a:r>
              <a:rPr lang="hr-HR" sz="2400" b="1" dirty="0"/>
              <a:t> </a:t>
            </a:r>
            <a:r>
              <a:rPr lang="hr-HR" sz="2400" b="1" dirty="0" err="1"/>
              <a:t>don’t</a:t>
            </a:r>
            <a:r>
              <a:rPr lang="hr-HR" sz="2400" b="1" dirty="0"/>
              <a:t>?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021D19A-8DDA-4A4D-987E-EED6F301576A}"/>
              </a:ext>
            </a:extLst>
          </p:cNvPr>
          <p:cNvSpPr txBox="1"/>
          <p:nvPr/>
        </p:nvSpPr>
        <p:spPr>
          <a:xfrm>
            <a:off x="339364" y="2099523"/>
            <a:ext cx="10661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2"/>
              </a:rPr>
              <a:t>https://www.youtube.com/watch?v=VyHV0BRtdxo&amp;ab_channel=RottenTomatoesClassicTrailers</a:t>
            </a:r>
            <a:r>
              <a:rPr lang="hr-HR" sz="2400" dirty="0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B6A76CE-F686-4B66-8F28-E4B10F6B86A6}"/>
              </a:ext>
            </a:extLst>
          </p:cNvPr>
          <p:cNvSpPr txBox="1"/>
          <p:nvPr/>
        </p:nvSpPr>
        <p:spPr>
          <a:xfrm>
            <a:off x="518473" y="3497344"/>
            <a:ext cx="89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hear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Harry Potter?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DAAB709-4F78-49B1-BE2D-E145CB340577}"/>
              </a:ext>
            </a:extLst>
          </p:cNvPr>
          <p:cNvSpPr txBox="1"/>
          <p:nvPr/>
        </p:nvSpPr>
        <p:spPr>
          <a:xfrm>
            <a:off x="622169" y="4223208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train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A13BA8D-B6D0-4D7D-A49D-913E6BB1730E}"/>
              </a:ext>
            </a:extLst>
          </p:cNvPr>
          <p:cNvSpPr txBox="1"/>
          <p:nvPr/>
        </p:nvSpPr>
        <p:spPr>
          <a:xfrm>
            <a:off x="2018908" y="4243632"/>
            <a:ext cx="107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broom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D078A82-42E2-42A7-91EA-F01F87AAE6C0}"/>
              </a:ext>
            </a:extLst>
          </p:cNvPr>
          <p:cNvSpPr txBox="1"/>
          <p:nvPr/>
        </p:nvSpPr>
        <p:spPr>
          <a:xfrm>
            <a:off x="3772293" y="4245203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hat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212C95C-94A5-4CB8-89E8-BDA60C99AC68}"/>
              </a:ext>
            </a:extLst>
          </p:cNvPr>
          <p:cNvSpPr txBox="1"/>
          <p:nvPr/>
        </p:nvSpPr>
        <p:spPr>
          <a:xfrm>
            <a:off x="4991491" y="4223207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owl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ED9B856-416D-40E1-A651-85A293C8EFDB}"/>
              </a:ext>
            </a:extLst>
          </p:cNvPr>
          <p:cNvSpPr txBox="1"/>
          <p:nvPr/>
        </p:nvSpPr>
        <p:spPr>
          <a:xfrm>
            <a:off x="6314390" y="4243632"/>
            <a:ext cx="107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castle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1478066-A495-4298-A332-6C4194C3D7FB}"/>
              </a:ext>
            </a:extLst>
          </p:cNvPr>
          <p:cNvSpPr txBox="1"/>
          <p:nvPr/>
        </p:nvSpPr>
        <p:spPr>
          <a:xfrm>
            <a:off x="7698555" y="4205924"/>
            <a:ext cx="11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book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E35B93B-BA45-4D48-A40C-97690D101832}"/>
              </a:ext>
            </a:extLst>
          </p:cNvPr>
          <p:cNvSpPr txBox="1"/>
          <p:nvPr/>
        </p:nvSpPr>
        <p:spPr>
          <a:xfrm>
            <a:off x="9296398" y="4205923"/>
            <a:ext cx="118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film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387C1DF-EEC2-48B1-96DA-D1111067203C}"/>
              </a:ext>
            </a:extLst>
          </p:cNvPr>
          <p:cNvSpPr txBox="1"/>
          <p:nvPr/>
        </p:nvSpPr>
        <p:spPr>
          <a:xfrm>
            <a:off x="689728" y="4837521"/>
            <a:ext cx="240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school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magic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5EE7B3-9BA9-464D-9B63-67821F6CFE84}"/>
              </a:ext>
            </a:extLst>
          </p:cNvPr>
          <p:cNvSpPr txBox="1"/>
          <p:nvPr/>
        </p:nvSpPr>
        <p:spPr>
          <a:xfrm>
            <a:off x="3564903" y="4837520"/>
            <a:ext cx="240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boy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scar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D97EB78-D157-4289-9B3C-4C01E1E88ADF}"/>
              </a:ext>
            </a:extLst>
          </p:cNvPr>
          <p:cNvSpPr txBox="1"/>
          <p:nvPr/>
        </p:nvSpPr>
        <p:spPr>
          <a:xfrm>
            <a:off x="6440078" y="4829664"/>
            <a:ext cx="153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Gryffindor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801A2F3-703F-427B-945A-B4037F944F01}"/>
              </a:ext>
            </a:extLst>
          </p:cNvPr>
          <p:cNvSpPr txBox="1"/>
          <p:nvPr/>
        </p:nvSpPr>
        <p:spPr>
          <a:xfrm>
            <a:off x="8112550" y="4829663"/>
            <a:ext cx="153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Hufflepuff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271719D-F5E3-4F4F-AAFA-C8DD029EFCD2}"/>
              </a:ext>
            </a:extLst>
          </p:cNvPr>
          <p:cNvSpPr txBox="1"/>
          <p:nvPr/>
        </p:nvSpPr>
        <p:spPr>
          <a:xfrm>
            <a:off x="9887144" y="4821806"/>
            <a:ext cx="153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Ravenclaw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33C8E1B-E0F7-4CD0-9F0C-78B8BAF8BAE4}"/>
              </a:ext>
            </a:extLst>
          </p:cNvPr>
          <p:cNvSpPr txBox="1"/>
          <p:nvPr/>
        </p:nvSpPr>
        <p:spPr>
          <a:xfrm>
            <a:off x="689728" y="5451834"/>
            <a:ext cx="153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Slytherin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C3B6885-F353-4B7B-B5EA-E484EF86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89073" cy="675901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73D67D2-B7B2-4B3B-8434-AB84B13494DE}"/>
              </a:ext>
            </a:extLst>
          </p:cNvPr>
          <p:cNvSpPr txBox="1"/>
          <p:nvPr/>
        </p:nvSpPr>
        <p:spPr>
          <a:xfrm>
            <a:off x="1960776" y="5774042"/>
            <a:ext cx="282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1D8CF17-1CBF-4D89-BF85-315F3A39DBB1}"/>
              </a:ext>
            </a:extLst>
          </p:cNvPr>
          <p:cNvSpPr txBox="1"/>
          <p:nvPr/>
        </p:nvSpPr>
        <p:spPr>
          <a:xfrm>
            <a:off x="1960776" y="5989485"/>
            <a:ext cx="282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2E255C5-864A-409A-AC03-3E5A4CDD7CB2}"/>
              </a:ext>
            </a:extLst>
          </p:cNvPr>
          <p:cNvSpPr txBox="1"/>
          <p:nvPr/>
        </p:nvSpPr>
        <p:spPr>
          <a:xfrm>
            <a:off x="1960776" y="6147805"/>
            <a:ext cx="282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436F6E7-1657-4101-929C-83D896892A39}"/>
              </a:ext>
            </a:extLst>
          </p:cNvPr>
          <p:cNvSpPr txBox="1"/>
          <p:nvPr/>
        </p:nvSpPr>
        <p:spPr>
          <a:xfrm>
            <a:off x="1960776" y="6342537"/>
            <a:ext cx="282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62C5481-57F6-4645-B2D8-B19D3EA4ED2C}"/>
              </a:ext>
            </a:extLst>
          </p:cNvPr>
          <p:cNvSpPr txBox="1"/>
          <p:nvPr/>
        </p:nvSpPr>
        <p:spPr>
          <a:xfrm>
            <a:off x="6702458" y="697584"/>
            <a:ext cx="4666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2C2B084-0BEC-4C10-81A4-B841697F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58" y="2390042"/>
            <a:ext cx="4867275" cy="15049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F893E97-48DD-4309-B837-A00268F3F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93" y="4458682"/>
            <a:ext cx="3448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A7D96E8-8418-4C23-A597-07E033CD275D}"/>
              </a:ext>
            </a:extLst>
          </p:cNvPr>
          <p:cNvSpPr txBox="1"/>
          <p:nvPr/>
        </p:nvSpPr>
        <p:spPr>
          <a:xfrm>
            <a:off x="5428088" y="1590017"/>
            <a:ext cx="5467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 </a:t>
            </a:r>
            <a:r>
              <a:rPr lang="hr-HR" sz="2400" dirty="0" err="1"/>
              <a:t>Imagine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are one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characters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/film </a:t>
            </a:r>
            <a:r>
              <a:rPr lang="hr-HR" sz="2400" i="1" dirty="0"/>
              <a:t>Harry Potter. </a:t>
            </a:r>
          </a:p>
          <a:p>
            <a:endParaRPr lang="hr-HR" sz="2400" i="1" dirty="0"/>
          </a:p>
          <a:p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a </a:t>
            </a:r>
            <a:r>
              <a:rPr lang="hr-HR" sz="2400" dirty="0" err="1"/>
              <a:t>dialogue</a:t>
            </a:r>
            <a:r>
              <a:rPr lang="hr-HR" sz="24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C18E875-C29C-4C88-8DB2-805050C0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133"/>
            <a:ext cx="4675695" cy="48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E905E10C-176C-FBD8-B394-B608FDFA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47" y="43592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F14C348-A9D5-0720-CC31-28FFEC7C8890}"/>
              </a:ext>
            </a:extLst>
          </p:cNvPr>
          <p:cNvSpPr txBox="1"/>
          <p:nvPr/>
        </p:nvSpPr>
        <p:spPr>
          <a:xfrm>
            <a:off x="1231973" y="2468999"/>
            <a:ext cx="93702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 </a:t>
            </a:r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https://www.e-sfera.hr/dodatni-digitalni-sadrzaji/468220c0-d1ae-44de-8ea4-6a25de5a5381/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163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UNIT 4: Clocks and calendars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21</cp:revision>
  <dcterms:created xsi:type="dcterms:W3CDTF">2022-09-17T10:21:00Z</dcterms:created>
  <dcterms:modified xsi:type="dcterms:W3CDTF">2023-01-17T10:01:48Z</dcterms:modified>
</cp:coreProperties>
</file>